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0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61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8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2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8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8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96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3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2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95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A014-E260-460C-A782-9D11A9502703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3CCE-7CAF-4C5A-B790-6F882D5C4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2496343" y="1466057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lang="en-US" altLang="ja-JP" sz="44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32</a:t>
            </a:r>
            <a:r>
              <a:rPr lang="ja-JP" altLang="en-US" sz="44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</a:t>
            </a: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西日本肥満研究会</a:t>
            </a:r>
            <a:endParaRPr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ＣＯＩ開示</a:t>
            </a:r>
            <a:endParaRPr lang="en-US" altLang="ja-JP" sz="4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496343" y="3259932"/>
            <a:ext cx="719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筆頭発表者名：○○　○○</a:t>
            </a: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2783681" y="4315619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演題発表に関連し、開示すべき</a:t>
            </a:r>
            <a:r>
              <a:rPr lang="en-US" altLang="ja-JP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COI</a:t>
            </a:r>
            <a:r>
              <a:rPr lang="ja-JP" altLang="en-US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関係にある企業などはありません。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75618" y="908050"/>
            <a:ext cx="8640763" cy="50419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536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shigeto uchida</cp:lastModifiedBy>
  <cp:revision>8</cp:revision>
  <dcterms:created xsi:type="dcterms:W3CDTF">2017-09-01T04:51:15Z</dcterms:created>
  <dcterms:modified xsi:type="dcterms:W3CDTF">2025-04-30T13:29:56Z</dcterms:modified>
</cp:coreProperties>
</file>